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4" r:id="rId8"/>
    <p:sldId id="265" r:id="rId9"/>
    <p:sldId id="266" r:id="rId10"/>
    <p:sldId id="267" r:id="rId11"/>
    <p:sldId id="269" r:id="rId12"/>
    <p:sldId id="270"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354B1-F4FD-B1F0-A0AB-D5D48B72FE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829FEB-E3FA-9048-172A-631462969D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9E9E08-0A0A-6F11-9869-465111B01739}"/>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5" name="Footer Placeholder 4">
            <a:extLst>
              <a:ext uri="{FF2B5EF4-FFF2-40B4-BE49-F238E27FC236}">
                <a16:creationId xmlns:a16="http://schemas.microsoft.com/office/drawing/2014/main" id="{A2A05DE3-936F-2A75-75BC-7B03FE83F6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07FEF4-FC05-E377-374E-C2962B8A0F95}"/>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2000990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85CA2-7D1F-3B1B-A446-CECA45D802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953B15-8176-DA41-1E4E-117FAF5B03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171D76-ACDC-685C-929E-A2C790254BB9}"/>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5" name="Footer Placeholder 4">
            <a:extLst>
              <a:ext uri="{FF2B5EF4-FFF2-40B4-BE49-F238E27FC236}">
                <a16:creationId xmlns:a16="http://schemas.microsoft.com/office/drawing/2014/main" id="{85E516B0-41CF-1CCD-64D9-08B0C1B9E0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6F846-BDB9-B787-57A0-BBD7A1268269}"/>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3638361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589EC-DD6F-6D53-FDCA-E41EAB92B8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9B0A59-9469-23FC-3967-26D43BFBD21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6AB267-C492-7E6B-D811-0A68D4642DCE}"/>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5" name="Footer Placeholder 4">
            <a:extLst>
              <a:ext uri="{FF2B5EF4-FFF2-40B4-BE49-F238E27FC236}">
                <a16:creationId xmlns:a16="http://schemas.microsoft.com/office/drawing/2014/main" id="{23D5AD65-CF9D-DF85-8F5C-CE5C25759F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58263E-BB20-A907-9A6C-5B609EBF3467}"/>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335972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3775A-497D-E858-156F-F11AC23C64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5B355C-AAAA-450E-8BC5-5D76AB37C7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A45ECA-C807-A7E1-11D6-19B36972AA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67D79D-4ED5-BCE6-4073-CEA4931E60F5}"/>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6" name="Footer Placeholder 5">
            <a:extLst>
              <a:ext uri="{FF2B5EF4-FFF2-40B4-BE49-F238E27FC236}">
                <a16:creationId xmlns:a16="http://schemas.microsoft.com/office/drawing/2014/main" id="{84B8602D-30AC-0773-0A2A-83A5EC53DB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2A1CE-2507-1840-D858-9A6E3FB015C6}"/>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1826578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85EA-6C8E-A0BD-8015-DB7AB7862C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41B6E5-A9B1-797A-FA34-247375FF3D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9C66B4-7490-D365-1AD0-76E1AC6816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26689F-EAE9-AC79-067C-92454E726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E71F61-8A1B-D2E0-5DEE-5A2C58DD44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4807B6-BB70-4226-6CED-086AF636CC60}"/>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8" name="Footer Placeholder 7">
            <a:extLst>
              <a:ext uri="{FF2B5EF4-FFF2-40B4-BE49-F238E27FC236}">
                <a16:creationId xmlns:a16="http://schemas.microsoft.com/office/drawing/2014/main" id="{20F626E2-18D1-629D-4637-07A38D39D7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0DBFA1-490D-7475-DA70-A6BCFBF8F816}"/>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2099751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102FE-FA37-D0E8-A0EA-A573B8F897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96A6BA-DBAE-A2FB-723B-F2BE8C188675}"/>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4" name="Footer Placeholder 3">
            <a:extLst>
              <a:ext uri="{FF2B5EF4-FFF2-40B4-BE49-F238E27FC236}">
                <a16:creationId xmlns:a16="http://schemas.microsoft.com/office/drawing/2014/main" id="{9783CB24-6B81-E488-3DA9-F2D9674F39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909578-FFDD-7451-2403-5B5F0ECC36E7}"/>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2606509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CADC6D-C5F0-F74A-7EDF-B4745D0A1B07}"/>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3" name="Footer Placeholder 2">
            <a:extLst>
              <a:ext uri="{FF2B5EF4-FFF2-40B4-BE49-F238E27FC236}">
                <a16:creationId xmlns:a16="http://schemas.microsoft.com/office/drawing/2014/main" id="{F6AECD5F-6757-312D-5CB5-D5B9FF9B6F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6ECD47-4CFD-D8BB-4A8B-2D5447801B01}"/>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698820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A8D9A-A055-00E1-F0A3-91645761C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DACA56-8674-58D8-908E-D42DA84E2C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617750-BB09-07ED-18EF-134A6D112E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47DC3-71FD-ECF6-7789-46778A4FAFE6}"/>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6" name="Footer Placeholder 5">
            <a:extLst>
              <a:ext uri="{FF2B5EF4-FFF2-40B4-BE49-F238E27FC236}">
                <a16:creationId xmlns:a16="http://schemas.microsoft.com/office/drawing/2014/main" id="{3205DD66-833A-7AD9-A2EF-B2FE3EFB7B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16F67F-8C93-CA02-717C-B5A08C094360}"/>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549890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B606F-A7CC-F193-669B-9746712C68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9A8DE4-3C69-E0E4-F268-5D395AE053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13470A-BE09-669E-9498-7288F811BA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1FEC29-4F1C-CC86-9612-0067FAEC56F9}"/>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6" name="Footer Placeholder 5">
            <a:extLst>
              <a:ext uri="{FF2B5EF4-FFF2-40B4-BE49-F238E27FC236}">
                <a16:creationId xmlns:a16="http://schemas.microsoft.com/office/drawing/2014/main" id="{E37C05A5-E2C6-D8CA-43F5-8FBECF5794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0CF0BE-ECF0-43F9-A1B4-52448CBB140F}"/>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3728158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6BDC2-2EC5-09F1-6D24-1EEEF448F9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862D6C-A3BE-B234-14E6-67581D1EE7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4E57CE-CDEC-BF3B-9B4D-2EE22085451A}"/>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5" name="Footer Placeholder 4">
            <a:extLst>
              <a:ext uri="{FF2B5EF4-FFF2-40B4-BE49-F238E27FC236}">
                <a16:creationId xmlns:a16="http://schemas.microsoft.com/office/drawing/2014/main" id="{829511F7-3BBF-2634-C2F7-7638A11D05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1CCFD5-3E0E-CA0E-BB8C-5E58E298CFAB}"/>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1824082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3D8B3E-740D-2A49-3739-A487E0567C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9CDE1F-0689-2ADB-8B25-16CB8719B5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7DFADD-35C6-4C40-BD35-4601E8FE75DD}"/>
              </a:ext>
            </a:extLst>
          </p:cNvPr>
          <p:cNvSpPr>
            <a:spLocks noGrp="1"/>
          </p:cNvSpPr>
          <p:nvPr>
            <p:ph type="dt" sz="half" idx="10"/>
          </p:nvPr>
        </p:nvSpPr>
        <p:spPr/>
        <p:txBody>
          <a:bodyPr/>
          <a:lstStyle/>
          <a:p>
            <a:fld id="{9665468B-94DD-48E0-8CED-94B36861161D}" type="datetimeFigureOut">
              <a:rPr lang="en-US" smtClean="0"/>
              <a:t>9/12/2026</a:t>
            </a:fld>
            <a:endParaRPr lang="en-US"/>
          </a:p>
        </p:txBody>
      </p:sp>
      <p:sp>
        <p:nvSpPr>
          <p:cNvPr id="5" name="Footer Placeholder 4">
            <a:extLst>
              <a:ext uri="{FF2B5EF4-FFF2-40B4-BE49-F238E27FC236}">
                <a16:creationId xmlns:a16="http://schemas.microsoft.com/office/drawing/2014/main" id="{A16EFF37-0B22-D11D-729E-F9F534F04C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DD083-714D-4294-1521-AA7BE1F2983E}"/>
              </a:ext>
            </a:extLst>
          </p:cNvPr>
          <p:cNvSpPr>
            <a:spLocks noGrp="1"/>
          </p:cNvSpPr>
          <p:nvPr>
            <p:ph type="sldNum" sz="quarter" idx="12"/>
          </p:nvPr>
        </p:nvSpPr>
        <p:spPr/>
        <p:txBody>
          <a:bodyPr/>
          <a:lstStyle/>
          <a:p>
            <a:fld id="{679EEB6E-B150-48DA-BC62-DC6104938327}" type="slidenum">
              <a:rPr lang="en-US" smtClean="0"/>
              <a:t>‹#›</a:t>
            </a:fld>
            <a:endParaRPr lang="en-US"/>
          </a:p>
        </p:txBody>
      </p:sp>
    </p:spTree>
    <p:extLst>
      <p:ext uri="{BB962C8B-B14F-4D97-AF65-F5344CB8AC3E}">
        <p14:creationId xmlns:p14="http://schemas.microsoft.com/office/powerpoint/2010/main" val="4267285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F49B85-5089-5602-4E0D-0037343964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B8608E-16F7-1755-9EFB-BA89F99C9B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25EF63-1524-7477-CC0E-C633E498F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65468B-94DD-48E0-8CED-94B36861161D}" type="datetimeFigureOut">
              <a:rPr lang="en-US" smtClean="0"/>
              <a:t>9/12/2026</a:t>
            </a:fld>
            <a:endParaRPr lang="en-US"/>
          </a:p>
        </p:txBody>
      </p:sp>
      <p:sp>
        <p:nvSpPr>
          <p:cNvPr id="5" name="Footer Placeholder 4">
            <a:extLst>
              <a:ext uri="{FF2B5EF4-FFF2-40B4-BE49-F238E27FC236}">
                <a16:creationId xmlns:a16="http://schemas.microsoft.com/office/drawing/2014/main" id="{609BBD5B-6CBC-F18F-28A3-862915B1E3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861BE8B-EE9D-0141-FC2B-45FD1FD0DB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9EEB6E-B150-48DA-BC62-DC6104938327}" type="slidenum">
              <a:rPr lang="en-US" smtClean="0"/>
              <a:t>‹#›</a:t>
            </a:fld>
            <a:endParaRPr lang="en-US"/>
          </a:p>
        </p:txBody>
      </p:sp>
    </p:spTree>
    <p:extLst>
      <p:ext uri="{BB962C8B-B14F-4D97-AF65-F5344CB8AC3E}">
        <p14:creationId xmlns:p14="http://schemas.microsoft.com/office/powerpoint/2010/main" val="30438041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47CA-8189-DB05-355D-42A0EBF6C1F9}"/>
              </a:ext>
            </a:extLst>
          </p:cNvPr>
          <p:cNvSpPr>
            <a:spLocks noGrp="1"/>
          </p:cNvSpPr>
          <p:nvPr>
            <p:ph type="ctrTitle"/>
          </p:nvPr>
        </p:nvSpPr>
        <p:spPr>
          <a:solidFill>
            <a:srgbClr val="92D050"/>
          </a:solidFill>
        </p:spPr>
        <p:txBody>
          <a:bodyPr>
            <a:normAutofit/>
          </a:bodyPr>
          <a:lstStyle/>
          <a:p>
            <a:r>
              <a:rPr lang="en-US" sz="7200" b="1" dirty="0">
                <a:latin typeface="Comic Sans MS" panose="030F0702030302020204" pitchFamily="66" charset="0"/>
              </a:rPr>
              <a:t>Loving our Enemies</a:t>
            </a:r>
          </a:p>
        </p:txBody>
      </p:sp>
      <p:sp>
        <p:nvSpPr>
          <p:cNvPr id="3" name="Subtitle 2">
            <a:extLst>
              <a:ext uri="{FF2B5EF4-FFF2-40B4-BE49-F238E27FC236}">
                <a16:creationId xmlns:a16="http://schemas.microsoft.com/office/drawing/2014/main" id="{3C9E5551-9C03-0DAB-71FA-809A22BDF73D}"/>
              </a:ext>
            </a:extLst>
          </p:cNvPr>
          <p:cNvSpPr>
            <a:spLocks noGrp="1"/>
          </p:cNvSpPr>
          <p:nvPr>
            <p:ph type="subTitle" idx="1"/>
          </p:nvPr>
        </p:nvSpPr>
        <p:spPr>
          <a:xfrm>
            <a:off x="1362635" y="4491316"/>
            <a:ext cx="9144000" cy="645459"/>
          </a:xfrm>
        </p:spPr>
        <p:txBody>
          <a:bodyPr>
            <a:normAutofit/>
          </a:bodyPr>
          <a:lstStyle/>
          <a:p>
            <a:r>
              <a:rPr lang="en-US" sz="4000" b="1" dirty="0"/>
              <a:t>Matthew 5 v 38-48, Matthew 22 v 34-40</a:t>
            </a:r>
          </a:p>
        </p:txBody>
      </p:sp>
    </p:spTree>
    <p:extLst>
      <p:ext uri="{BB962C8B-B14F-4D97-AF65-F5344CB8AC3E}">
        <p14:creationId xmlns:p14="http://schemas.microsoft.com/office/powerpoint/2010/main" val="571028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0A5FF6-CA2D-D469-6E81-D1177B190632}"/>
              </a:ext>
            </a:extLst>
          </p:cNvPr>
          <p:cNvSpPr txBox="1"/>
          <p:nvPr/>
        </p:nvSpPr>
        <p:spPr>
          <a:xfrm>
            <a:off x="233082" y="806822"/>
            <a:ext cx="11725835" cy="5632311"/>
          </a:xfrm>
          <a:prstGeom prst="rect">
            <a:avLst/>
          </a:prstGeom>
          <a:solidFill>
            <a:schemeClr val="accent4">
              <a:lumMod val="40000"/>
              <a:lumOff val="60000"/>
            </a:schemeClr>
          </a:solidFill>
        </p:spPr>
        <p:txBody>
          <a:bodyPr wrap="square">
            <a:spAutoFit/>
          </a:bodyPr>
          <a:lstStyle/>
          <a:p>
            <a:r>
              <a:rPr lang="en-US" sz="3600" b="1" dirty="0">
                <a:latin typeface="Comic Sans MS" panose="030F0702030302020204" pitchFamily="66" charset="0"/>
              </a:rPr>
              <a:t>38 “You have heard that it was said, ‘An eye for an eye and a tooth for a tooth.’ 39 But I say to you, Do not resist the one who is evil. But if anyone slaps you on the right cheek, turn to him the other also. 40 And if anyone would sue you and take your tunic,[g] let him have your cloak as well. 41 And if anyone forces you to go one mile, go with him two miles. 42 Give to the one who begs from you, and do not refuse the one who would borrow from you.</a:t>
            </a:r>
          </a:p>
        </p:txBody>
      </p:sp>
    </p:spTree>
    <p:extLst>
      <p:ext uri="{BB962C8B-B14F-4D97-AF65-F5344CB8AC3E}">
        <p14:creationId xmlns:p14="http://schemas.microsoft.com/office/powerpoint/2010/main" val="649300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32665A-4DC4-A786-78FD-ED9B91D615A8}"/>
              </a:ext>
            </a:extLst>
          </p:cNvPr>
          <p:cNvSpPr txBox="1"/>
          <p:nvPr/>
        </p:nvSpPr>
        <p:spPr>
          <a:xfrm>
            <a:off x="179294" y="1290918"/>
            <a:ext cx="11833411" cy="3970318"/>
          </a:xfrm>
          <a:prstGeom prst="rect">
            <a:avLst/>
          </a:prstGeom>
          <a:solidFill>
            <a:schemeClr val="accent4">
              <a:lumMod val="40000"/>
              <a:lumOff val="60000"/>
            </a:schemeClr>
          </a:solidFill>
        </p:spPr>
        <p:txBody>
          <a:bodyPr wrap="square">
            <a:spAutoFit/>
          </a:bodyPr>
          <a:lstStyle/>
          <a:p>
            <a:r>
              <a:rPr lang="en-US" sz="3600" b="1" dirty="0">
                <a:latin typeface="Comic Sans MS" panose="030F0702030302020204" pitchFamily="66" charset="0"/>
              </a:rPr>
              <a:t>43 “You have heard that it was said, ‘You shall love your </a:t>
            </a:r>
            <a:r>
              <a:rPr lang="en-US" sz="3600" b="1" dirty="0" err="1">
                <a:latin typeface="Comic Sans MS" panose="030F0702030302020204" pitchFamily="66" charset="0"/>
              </a:rPr>
              <a:t>neighbour</a:t>
            </a:r>
            <a:r>
              <a:rPr lang="en-US" sz="3600" b="1" dirty="0">
                <a:latin typeface="Comic Sans MS" panose="030F0702030302020204" pitchFamily="66" charset="0"/>
              </a:rPr>
              <a:t> and hate your enemy.’ 44 But I say to you, Love your enemies and pray for those who persecute you, 45 so that you may be sons of your Father who is in heaven. For he makes his sun rise on the evil and on the good, and sends rain on the just and on the unjust. </a:t>
            </a:r>
          </a:p>
        </p:txBody>
      </p:sp>
    </p:spTree>
    <p:extLst>
      <p:ext uri="{BB962C8B-B14F-4D97-AF65-F5344CB8AC3E}">
        <p14:creationId xmlns:p14="http://schemas.microsoft.com/office/powerpoint/2010/main" val="1055921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D2489B-0421-546C-5F28-46EBC41E02BF}"/>
              </a:ext>
            </a:extLst>
          </p:cNvPr>
          <p:cNvSpPr txBox="1"/>
          <p:nvPr/>
        </p:nvSpPr>
        <p:spPr>
          <a:xfrm>
            <a:off x="497541" y="1102659"/>
            <a:ext cx="11201400" cy="3970318"/>
          </a:xfrm>
          <a:prstGeom prst="rect">
            <a:avLst/>
          </a:prstGeom>
          <a:solidFill>
            <a:schemeClr val="accent3">
              <a:lumMod val="40000"/>
              <a:lumOff val="60000"/>
            </a:schemeClr>
          </a:solidFill>
        </p:spPr>
        <p:txBody>
          <a:bodyPr wrap="square">
            <a:spAutoFit/>
          </a:bodyPr>
          <a:lstStyle/>
          <a:p>
            <a:r>
              <a:rPr lang="en-US" sz="3600" b="1" dirty="0">
                <a:latin typeface="Comic Sans MS" panose="030F0702030302020204" pitchFamily="66" charset="0"/>
              </a:rPr>
              <a:t>46 For if you love those who love you, what reward do you have? Do not even the tax collectors do the same? 47 And if you greet only your brothers,[h] what more are you doing than others? Do not even the Gentiles do the same? 48 You therefore must be perfect, as your heavenly Father is perfect.</a:t>
            </a:r>
          </a:p>
        </p:txBody>
      </p:sp>
    </p:spTree>
    <p:extLst>
      <p:ext uri="{BB962C8B-B14F-4D97-AF65-F5344CB8AC3E}">
        <p14:creationId xmlns:p14="http://schemas.microsoft.com/office/powerpoint/2010/main" val="1411053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05BC24-EC4C-A906-96D3-A501A39718CC}"/>
              </a:ext>
            </a:extLst>
          </p:cNvPr>
          <p:cNvSpPr txBox="1"/>
          <p:nvPr/>
        </p:nvSpPr>
        <p:spPr>
          <a:xfrm>
            <a:off x="246529" y="117693"/>
            <a:ext cx="11698941" cy="6740307"/>
          </a:xfrm>
          <a:prstGeom prst="rect">
            <a:avLst/>
          </a:prstGeom>
          <a:solidFill>
            <a:schemeClr val="accent3">
              <a:lumMod val="40000"/>
              <a:lumOff val="60000"/>
            </a:schemeClr>
          </a:solidFill>
        </p:spPr>
        <p:txBody>
          <a:bodyPr wrap="square">
            <a:spAutoFit/>
          </a:bodyPr>
          <a:lstStyle/>
          <a:p>
            <a:r>
              <a:rPr lang="en-US" sz="3600" b="1" dirty="0">
                <a:latin typeface="Comic Sans MS" panose="030F0702030302020204" pitchFamily="66" charset="0"/>
              </a:rPr>
              <a:t>34 But when the Pharisees heard that he had silenced the Sadducees, they gathered together. 35 And one of them, a lawyer, asked him a question to test him. 36 “Teacher, which is the great commandment in the Law?” 37 And he said to him, “You shall love the Lord your God with all your heart and with all your soul and with all your mind. 38 This is the great and first commandment. 39 And a second is like it: You shall love your </a:t>
            </a:r>
            <a:r>
              <a:rPr lang="en-US" sz="3600" b="1" dirty="0" err="1">
                <a:latin typeface="Comic Sans MS" panose="030F0702030302020204" pitchFamily="66" charset="0"/>
              </a:rPr>
              <a:t>neighbour</a:t>
            </a:r>
            <a:r>
              <a:rPr lang="en-US" sz="3600" b="1" dirty="0">
                <a:latin typeface="Comic Sans MS" panose="030F0702030302020204" pitchFamily="66" charset="0"/>
              </a:rPr>
              <a:t> as yourself. 40 On these two commandments depend all the Law and the Prophets.”</a:t>
            </a:r>
          </a:p>
        </p:txBody>
      </p:sp>
    </p:spTree>
    <p:extLst>
      <p:ext uri="{BB962C8B-B14F-4D97-AF65-F5344CB8AC3E}">
        <p14:creationId xmlns:p14="http://schemas.microsoft.com/office/powerpoint/2010/main" val="1363432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ABE2B-1D58-6EB3-6176-7DB650A217D0}"/>
              </a:ext>
            </a:extLst>
          </p:cNvPr>
          <p:cNvSpPr>
            <a:spLocks noGrp="1"/>
          </p:cNvSpPr>
          <p:nvPr>
            <p:ph type="title"/>
          </p:nvPr>
        </p:nvSpPr>
        <p:spPr>
          <a:solidFill>
            <a:schemeClr val="accent5">
              <a:lumMod val="40000"/>
              <a:lumOff val="60000"/>
            </a:schemeClr>
          </a:solidFill>
        </p:spPr>
        <p:txBody>
          <a:bodyPr/>
          <a:lstStyle/>
          <a:p>
            <a:pPr algn="ctr"/>
            <a:r>
              <a:rPr lang="en-US" b="1" dirty="0">
                <a:latin typeface="Comic Sans MS" panose="030F0702030302020204" pitchFamily="66" charset="0"/>
              </a:rPr>
              <a:t>Leviticus 24 v 17 - 22</a:t>
            </a:r>
          </a:p>
        </p:txBody>
      </p:sp>
      <p:sp>
        <p:nvSpPr>
          <p:cNvPr id="3" name="Content Placeholder 2">
            <a:extLst>
              <a:ext uri="{FF2B5EF4-FFF2-40B4-BE49-F238E27FC236}">
                <a16:creationId xmlns:a16="http://schemas.microsoft.com/office/drawing/2014/main" id="{B7353EC5-6FF0-86E1-C93D-924704C08CB2}"/>
              </a:ext>
            </a:extLst>
          </p:cNvPr>
          <p:cNvSpPr>
            <a:spLocks noGrp="1"/>
          </p:cNvSpPr>
          <p:nvPr>
            <p:ph idx="1"/>
          </p:nvPr>
        </p:nvSpPr>
        <p:spPr>
          <a:solidFill>
            <a:schemeClr val="accent5">
              <a:lumMod val="40000"/>
              <a:lumOff val="60000"/>
            </a:schemeClr>
          </a:solidFill>
        </p:spPr>
        <p:txBody>
          <a:bodyPr>
            <a:noAutofit/>
          </a:bodyPr>
          <a:lstStyle/>
          <a:p>
            <a:pPr marL="0" indent="0">
              <a:buNone/>
            </a:pPr>
            <a:r>
              <a:rPr lang="en-US" sz="3200" b="1" dirty="0">
                <a:latin typeface="Comic Sans MS" panose="030F0702030302020204" pitchFamily="66" charset="0"/>
              </a:rPr>
              <a:t>17 “Whoever takes a human life shall surely be put to death. 18 Whoever takes an animal's life shall make it good, life for life. 19 If anyone injures his </a:t>
            </a:r>
            <a:r>
              <a:rPr lang="en-US" sz="3200" b="1" dirty="0" err="1">
                <a:latin typeface="Comic Sans MS" panose="030F0702030302020204" pitchFamily="66" charset="0"/>
              </a:rPr>
              <a:t>neighbour</a:t>
            </a:r>
            <a:r>
              <a:rPr lang="en-US" sz="3200" b="1" dirty="0">
                <a:latin typeface="Comic Sans MS" panose="030F0702030302020204" pitchFamily="66" charset="0"/>
              </a:rPr>
              <a:t>, as he has done it shall be done to him, 20 fracture for fracture, eye for eye, tooth for tooth; whatever injury he has given a person shall be given to him. 21 Whoever kills an animal shall make it good, and whoever kills a person shall be put to death. 22 You shall have the same rule for the sojourner and for the native, for I am the Lord your God.”</a:t>
            </a:r>
          </a:p>
        </p:txBody>
      </p:sp>
    </p:spTree>
    <p:extLst>
      <p:ext uri="{BB962C8B-B14F-4D97-AF65-F5344CB8AC3E}">
        <p14:creationId xmlns:p14="http://schemas.microsoft.com/office/powerpoint/2010/main" val="2187331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63FBB-67F3-09A1-D7BE-E0C33226518F}"/>
              </a:ext>
            </a:extLst>
          </p:cNvPr>
          <p:cNvSpPr>
            <a:spLocks noGrp="1"/>
          </p:cNvSpPr>
          <p:nvPr>
            <p:ph type="title"/>
          </p:nvPr>
        </p:nvSpPr>
        <p:spPr>
          <a:solidFill>
            <a:schemeClr val="accent2">
              <a:lumMod val="40000"/>
              <a:lumOff val="60000"/>
            </a:schemeClr>
          </a:solidFill>
        </p:spPr>
        <p:txBody>
          <a:bodyPr/>
          <a:lstStyle/>
          <a:p>
            <a:pPr algn="ctr"/>
            <a:r>
              <a:rPr lang="en-US" b="1" dirty="0">
                <a:latin typeface="Comic Sans MS" panose="030F0702030302020204" pitchFamily="66" charset="0"/>
              </a:rPr>
              <a:t>Leviticus 19 v 17 - 18</a:t>
            </a:r>
          </a:p>
        </p:txBody>
      </p:sp>
      <p:sp>
        <p:nvSpPr>
          <p:cNvPr id="3" name="Content Placeholder 2">
            <a:extLst>
              <a:ext uri="{FF2B5EF4-FFF2-40B4-BE49-F238E27FC236}">
                <a16:creationId xmlns:a16="http://schemas.microsoft.com/office/drawing/2014/main" id="{A8F210D5-7BAF-58DD-777C-3AB4A485A704}"/>
              </a:ext>
            </a:extLst>
          </p:cNvPr>
          <p:cNvSpPr>
            <a:spLocks noGrp="1"/>
          </p:cNvSpPr>
          <p:nvPr>
            <p:ph idx="1"/>
          </p:nvPr>
        </p:nvSpPr>
        <p:spPr>
          <a:solidFill>
            <a:schemeClr val="accent2">
              <a:lumMod val="40000"/>
              <a:lumOff val="60000"/>
            </a:schemeClr>
          </a:solidFill>
        </p:spPr>
        <p:txBody>
          <a:bodyPr anchor="ctr"/>
          <a:lstStyle/>
          <a:p>
            <a:pPr marL="0" indent="0">
              <a:buNone/>
            </a:pPr>
            <a:r>
              <a:rPr lang="en-US" b="1" dirty="0">
                <a:latin typeface="Comic Sans MS" panose="030F0702030302020204" pitchFamily="66" charset="0"/>
              </a:rPr>
              <a:t>17 “You shall not hate your brother in your heart, but you shall reason frankly with your </a:t>
            </a:r>
            <a:r>
              <a:rPr lang="en-US" b="1" dirty="0" err="1">
                <a:latin typeface="Comic Sans MS" panose="030F0702030302020204" pitchFamily="66" charset="0"/>
              </a:rPr>
              <a:t>neighbour</a:t>
            </a:r>
            <a:r>
              <a:rPr lang="en-US" b="1" dirty="0">
                <a:latin typeface="Comic Sans MS" panose="030F0702030302020204" pitchFamily="66" charset="0"/>
              </a:rPr>
              <a:t>, lest you incur sin because of him. 18 You shall not take vengeance or bear a grudge against the sons of your own people, but you shall love your </a:t>
            </a:r>
            <a:r>
              <a:rPr lang="en-US" b="1" dirty="0" err="1">
                <a:latin typeface="Comic Sans MS" panose="030F0702030302020204" pitchFamily="66" charset="0"/>
              </a:rPr>
              <a:t>neighbour</a:t>
            </a:r>
            <a:r>
              <a:rPr lang="en-US" b="1" dirty="0">
                <a:latin typeface="Comic Sans MS" panose="030F0702030302020204" pitchFamily="66" charset="0"/>
              </a:rPr>
              <a:t> as yourself: I am the Lord.</a:t>
            </a:r>
          </a:p>
        </p:txBody>
      </p:sp>
    </p:spTree>
    <p:extLst>
      <p:ext uri="{BB962C8B-B14F-4D97-AF65-F5344CB8AC3E}">
        <p14:creationId xmlns:p14="http://schemas.microsoft.com/office/powerpoint/2010/main" val="3040424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7A5F1-D352-077B-B77B-CBCBCA224759}"/>
              </a:ext>
            </a:extLst>
          </p:cNvPr>
          <p:cNvSpPr>
            <a:spLocks noGrp="1"/>
          </p:cNvSpPr>
          <p:nvPr>
            <p:ph type="title"/>
          </p:nvPr>
        </p:nvSpPr>
        <p:spPr>
          <a:solidFill>
            <a:schemeClr val="accent1">
              <a:lumMod val="40000"/>
              <a:lumOff val="60000"/>
            </a:schemeClr>
          </a:solidFill>
        </p:spPr>
        <p:txBody>
          <a:bodyPr/>
          <a:lstStyle/>
          <a:p>
            <a:pPr algn="ctr"/>
            <a:r>
              <a:rPr lang="en-US" b="1" dirty="0">
                <a:latin typeface="Comic Sans MS" panose="030F0702030302020204" pitchFamily="66" charset="0"/>
              </a:rPr>
              <a:t>Luke 10 v 25 - 29</a:t>
            </a:r>
          </a:p>
        </p:txBody>
      </p:sp>
      <p:sp>
        <p:nvSpPr>
          <p:cNvPr id="3" name="Content Placeholder 2">
            <a:extLst>
              <a:ext uri="{FF2B5EF4-FFF2-40B4-BE49-F238E27FC236}">
                <a16:creationId xmlns:a16="http://schemas.microsoft.com/office/drawing/2014/main" id="{919041FD-66DC-37C1-9D81-092236944DA9}"/>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25 And behold, a lawyer stood up to put him to the test, saying, “Teacher, what shall I do to inherit eternal life?” 26 He said to him, “What is written in the Law? How do you read it?” 27 And he answered, “You shall love the Lord your God with all your heart and with all your soul and with all your strength and with all your mind, and your </a:t>
            </a:r>
            <a:r>
              <a:rPr lang="en-US" b="1" dirty="0" err="1">
                <a:latin typeface="Comic Sans MS" panose="030F0702030302020204" pitchFamily="66" charset="0"/>
              </a:rPr>
              <a:t>neighbour</a:t>
            </a:r>
            <a:r>
              <a:rPr lang="en-US" b="1" dirty="0">
                <a:latin typeface="Comic Sans MS" panose="030F0702030302020204" pitchFamily="66" charset="0"/>
              </a:rPr>
              <a:t> as yourself.” 28 And he said to him, “You have answered correctly; do this, and you will live.”</a:t>
            </a:r>
          </a:p>
          <a:p>
            <a:pPr marL="0" indent="0">
              <a:buNone/>
            </a:pPr>
            <a:r>
              <a:rPr lang="en-US" b="1" dirty="0">
                <a:latin typeface="Comic Sans MS" panose="030F0702030302020204" pitchFamily="66" charset="0"/>
              </a:rPr>
              <a:t>29 But he, desiring to justify himself, said to Jesus, “And who is my </a:t>
            </a:r>
            <a:r>
              <a:rPr lang="en-US" b="1" dirty="0" err="1">
                <a:latin typeface="Comic Sans MS" panose="030F0702030302020204" pitchFamily="66" charset="0"/>
              </a:rPr>
              <a:t>neighbour</a:t>
            </a:r>
            <a:r>
              <a:rPr lang="en-US" b="1" dirty="0">
                <a:latin typeface="Comic Sans MS" panose="030F0702030302020204" pitchFamily="66" charset="0"/>
              </a:rPr>
              <a:t>?”</a:t>
            </a:r>
          </a:p>
          <a:p>
            <a:endParaRPr lang="en-US" dirty="0"/>
          </a:p>
        </p:txBody>
      </p:sp>
    </p:spTree>
    <p:extLst>
      <p:ext uri="{BB962C8B-B14F-4D97-AF65-F5344CB8AC3E}">
        <p14:creationId xmlns:p14="http://schemas.microsoft.com/office/powerpoint/2010/main" val="1750116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DBAB8-61C9-1947-B76D-C3B9DAF8A3A2}"/>
              </a:ext>
            </a:extLst>
          </p:cNvPr>
          <p:cNvSpPr>
            <a:spLocks noGrp="1"/>
          </p:cNvSpPr>
          <p:nvPr>
            <p:ph type="title"/>
          </p:nvPr>
        </p:nvSpPr>
        <p:spPr>
          <a:solidFill>
            <a:schemeClr val="accent6">
              <a:lumMod val="40000"/>
              <a:lumOff val="60000"/>
            </a:schemeClr>
          </a:solidFill>
        </p:spPr>
        <p:txBody>
          <a:bodyPr/>
          <a:lstStyle/>
          <a:p>
            <a:pPr algn="ctr"/>
            <a:r>
              <a:rPr lang="en-US" b="1" dirty="0">
                <a:latin typeface="Comic Sans MS" panose="030F0702030302020204" pitchFamily="66" charset="0"/>
              </a:rPr>
              <a:t>1 Peter 2 v 20 - 25</a:t>
            </a:r>
          </a:p>
        </p:txBody>
      </p:sp>
      <p:sp>
        <p:nvSpPr>
          <p:cNvPr id="3" name="Content Placeholder 2">
            <a:extLst>
              <a:ext uri="{FF2B5EF4-FFF2-40B4-BE49-F238E27FC236}">
                <a16:creationId xmlns:a16="http://schemas.microsoft.com/office/drawing/2014/main" id="{FF991F87-554B-6037-46AC-9B1B6DC3FA98}"/>
              </a:ext>
            </a:extLst>
          </p:cNvPr>
          <p:cNvSpPr>
            <a:spLocks noGrp="1"/>
          </p:cNvSpPr>
          <p:nvPr>
            <p:ph idx="1"/>
          </p:nvPr>
        </p:nvSpPr>
        <p:spPr>
          <a:solidFill>
            <a:schemeClr val="accent6">
              <a:lumMod val="40000"/>
              <a:lumOff val="60000"/>
            </a:schemeClr>
          </a:solidFill>
        </p:spPr>
        <p:txBody>
          <a:bodyPr anchor="ctr"/>
          <a:lstStyle/>
          <a:p>
            <a:pPr marL="0" indent="0">
              <a:buNone/>
            </a:pPr>
            <a:r>
              <a:rPr lang="en-US" b="1" dirty="0">
                <a:latin typeface="Comic Sans MS" panose="030F0702030302020204" pitchFamily="66" charset="0"/>
              </a:rPr>
              <a:t>20 For what credit is it if, when you sin and are beaten for it, you endure? But if when you do good and suffer for it you endure, this is a gracious thing in the sight of God. 21 For to this you have been called, because Christ also suffered for you, leaving you an example, so that you might follow in his steps. 22 He committed no sin, neither was deceit found in his mouth. </a:t>
            </a:r>
          </a:p>
        </p:txBody>
      </p:sp>
    </p:spTree>
    <p:extLst>
      <p:ext uri="{BB962C8B-B14F-4D97-AF65-F5344CB8AC3E}">
        <p14:creationId xmlns:p14="http://schemas.microsoft.com/office/powerpoint/2010/main" val="4058566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F3CB772-6119-B3DF-72EF-D9781330DB3C}"/>
              </a:ext>
            </a:extLst>
          </p:cNvPr>
          <p:cNvSpPr txBox="1"/>
          <p:nvPr/>
        </p:nvSpPr>
        <p:spPr>
          <a:xfrm>
            <a:off x="159123" y="2084294"/>
            <a:ext cx="11873753" cy="3108543"/>
          </a:xfrm>
          <a:prstGeom prst="rect">
            <a:avLst/>
          </a:prstGeom>
          <a:solidFill>
            <a:schemeClr val="accent6">
              <a:lumMod val="40000"/>
              <a:lumOff val="60000"/>
            </a:schemeClr>
          </a:solidFill>
        </p:spPr>
        <p:txBody>
          <a:bodyPr wrap="square" anchor="ctr">
            <a:spAutoFit/>
          </a:bodyPr>
          <a:lstStyle/>
          <a:p>
            <a:r>
              <a:rPr lang="en-US" sz="2800" b="1" dirty="0">
                <a:latin typeface="Comic Sans MS" panose="030F0702030302020204" pitchFamily="66" charset="0"/>
              </a:rPr>
              <a:t>23 When he was reviled, he did not revile in return; when he suffered, he did not threaten, but continued entrusting himself to him who judges justly. 24 He himself bore our sins in his body on the tree, that we might die to sin and live to righteousness. By his wounds you have been healed. 25 For you were straying like sheep, but have now returned to the Shepherd and Overseer of your souls</a:t>
            </a:r>
          </a:p>
        </p:txBody>
      </p:sp>
    </p:spTree>
    <p:extLst>
      <p:ext uri="{BB962C8B-B14F-4D97-AF65-F5344CB8AC3E}">
        <p14:creationId xmlns:p14="http://schemas.microsoft.com/office/powerpoint/2010/main" val="2770372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9B991-11D6-F15B-11A6-9AF2186EB8D7}"/>
              </a:ext>
            </a:extLst>
          </p:cNvPr>
          <p:cNvSpPr>
            <a:spLocks noGrp="1"/>
          </p:cNvSpPr>
          <p:nvPr>
            <p:ph type="title"/>
          </p:nvPr>
        </p:nvSpPr>
        <p:spPr>
          <a:solidFill>
            <a:schemeClr val="accent5">
              <a:lumMod val="40000"/>
              <a:lumOff val="60000"/>
            </a:schemeClr>
          </a:solidFill>
        </p:spPr>
        <p:txBody>
          <a:bodyPr/>
          <a:lstStyle/>
          <a:p>
            <a:pPr algn="ctr"/>
            <a:r>
              <a:rPr lang="en-US" b="1" dirty="0">
                <a:latin typeface="Comic Sans MS" panose="030F0702030302020204" pitchFamily="66" charset="0"/>
              </a:rPr>
              <a:t>Isaiah 53 v 4 - 7</a:t>
            </a:r>
          </a:p>
        </p:txBody>
      </p:sp>
      <p:sp>
        <p:nvSpPr>
          <p:cNvPr id="3" name="Content Placeholder 2">
            <a:extLst>
              <a:ext uri="{FF2B5EF4-FFF2-40B4-BE49-F238E27FC236}">
                <a16:creationId xmlns:a16="http://schemas.microsoft.com/office/drawing/2014/main" id="{3284322A-60BA-0CDF-7FAB-0A01722CDD42}"/>
              </a:ext>
            </a:extLst>
          </p:cNvPr>
          <p:cNvSpPr>
            <a:spLocks noGrp="1"/>
          </p:cNvSpPr>
          <p:nvPr>
            <p:ph idx="1"/>
          </p:nvPr>
        </p:nvSpPr>
        <p:spPr>
          <a:xfrm>
            <a:off x="430307" y="1690688"/>
            <a:ext cx="11295528" cy="5073183"/>
          </a:xfrm>
          <a:solidFill>
            <a:schemeClr val="accent5">
              <a:lumMod val="40000"/>
              <a:lumOff val="60000"/>
            </a:schemeClr>
          </a:solidFill>
        </p:spPr>
        <p:txBody>
          <a:bodyPr>
            <a:normAutofit/>
          </a:bodyPr>
          <a:lstStyle/>
          <a:p>
            <a:pPr marL="0" indent="0">
              <a:buNone/>
            </a:pPr>
            <a:r>
              <a:rPr lang="en-US" b="1" dirty="0">
                <a:latin typeface="Comic Sans MS" panose="030F0702030302020204" pitchFamily="66" charset="0"/>
              </a:rPr>
              <a:t>4 Surely he has borne our griefs</a:t>
            </a:r>
          </a:p>
          <a:p>
            <a:pPr marL="0" indent="0">
              <a:buNone/>
            </a:pPr>
            <a:r>
              <a:rPr lang="en-US" b="1" dirty="0">
                <a:latin typeface="Comic Sans MS" panose="030F0702030302020204" pitchFamily="66" charset="0"/>
              </a:rPr>
              <a:t>    and carried our sorrows;</a:t>
            </a:r>
          </a:p>
          <a:p>
            <a:pPr marL="0" indent="0">
              <a:buNone/>
            </a:pPr>
            <a:r>
              <a:rPr lang="en-US" b="1" dirty="0">
                <a:latin typeface="Comic Sans MS" panose="030F0702030302020204" pitchFamily="66" charset="0"/>
              </a:rPr>
              <a:t>yet we esteemed him stricken,</a:t>
            </a:r>
          </a:p>
          <a:p>
            <a:pPr marL="0" indent="0">
              <a:buNone/>
            </a:pPr>
            <a:r>
              <a:rPr lang="en-US" b="1" dirty="0">
                <a:latin typeface="Comic Sans MS" panose="030F0702030302020204" pitchFamily="66" charset="0"/>
              </a:rPr>
              <a:t>    smitten by God, and afflicted.</a:t>
            </a:r>
          </a:p>
          <a:p>
            <a:pPr marL="0" indent="0">
              <a:buNone/>
            </a:pPr>
            <a:r>
              <a:rPr lang="en-US" b="1" dirty="0">
                <a:latin typeface="Comic Sans MS" panose="030F0702030302020204" pitchFamily="66" charset="0"/>
              </a:rPr>
              <a:t>5 But he was wounded for our transgressions;</a:t>
            </a:r>
          </a:p>
          <a:p>
            <a:pPr marL="0" indent="0">
              <a:buNone/>
            </a:pPr>
            <a:r>
              <a:rPr lang="en-US" b="1" dirty="0">
                <a:latin typeface="Comic Sans MS" panose="030F0702030302020204" pitchFamily="66" charset="0"/>
              </a:rPr>
              <a:t>    he was crushed for our iniquities;</a:t>
            </a:r>
          </a:p>
          <a:p>
            <a:pPr marL="0" indent="0">
              <a:buNone/>
            </a:pPr>
            <a:r>
              <a:rPr lang="en-US" b="1" dirty="0">
                <a:latin typeface="Comic Sans MS" panose="030F0702030302020204" pitchFamily="66" charset="0"/>
              </a:rPr>
              <a:t>upon him was the chastisement that brought us peace,</a:t>
            </a:r>
          </a:p>
          <a:p>
            <a:pPr marL="0" indent="0">
              <a:buNone/>
            </a:pPr>
            <a:r>
              <a:rPr lang="en-US" b="1" dirty="0">
                <a:latin typeface="Comic Sans MS" panose="030F0702030302020204" pitchFamily="66" charset="0"/>
              </a:rPr>
              <a:t>    and with his stripes we are healed.</a:t>
            </a:r>
          </a:p>
          <a:p>
            <a:endParaRPr lang="en-US" dirty="0"/>
          </a:p>
        </p:txBody>
      </p:sp>
      <p:sp>
        <p:nvSpPr>
          <p:cNvPr id="4" name="Content Placeholder 3">
            <a:extLst>
              <a:ext uri="{FF2B5EF4-FFF2-40B4-BE49-F238E27FC236}">
                <a16:creationId xmlns:a16="http://schemas.microsoft.com/office/drawing/2014/main" id="{B91CFB98-A92F-B7BD-1148-4405C115B86A}"/>
              </a:ext>
            </a:extLst>
          </p:cNvPr>
          <p:cNvSpPr>
            <a:spLocks noGrp="1"/>
          </p:cNvSpPr>
          <p:nvPr>
            <p:ph sz="half" idx="4294967295"/>
          </p:nvPr>
        </p:nvSpPr>
        <p:spPr>
          <a:xfrm>
            <a:off x="7010400" y="1825625"/>
            <a:ext cx="5181600" cy="45719"/>
          </a:xfrm>
        </p:spPr>
        <p:txBody>
          <a:bodyPr>
            <a:normAutofit fontScale="25000" lnSpcReduction="20000"/>
          </a:bodyPr>
          <a:lstStyle/>
          <a:p>
            <a:endParaRPr lang="en-US" dirty="0"/>
          </a:p>
        </p:txBody>
      </p:sp>
    </p:spTree>
    <p:extLst>
      <p:ext uri="{BB962C8B-B14F-4D97-AF65-F5344CB8AC3E}">
        <p14:creationId xmlns:p14="http://schemas.microsoft.com/office/powerpoint/2010/main" val="500407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9E09AB-C1C2-0124-29E6-A6BD1CD7EAF6}"/>
              </a:ext>
            </a:extLst>
          </p:cNvPr>
          <p:cNvSpPr txBox="1"/>
          <p:nvPr/>
        </p:nvSpPr>
        <p:spPr>
          <a:xfrm>
            <a:off x="412376" y="1443841"/>
            <a:ext cx="11779624" cy="3970318"/>
          </a:xfrm>
          <a:prstGeom prst="rect">
            <a:avLst/>
          </a:prstGeom>
          <a:solidFill>
            <a:schemeClr val="accent5">
              <a:lumMod val="40000"/>
              <a:lumOff val="60000"/>
            </a:schemeClr>
          </a:solidFill>
        </p:spPr>
        <p:txBody>
          <a:bodyPr wrap="square" anchor="ctr">
            <a:spAutoFit/>
          </a:bodyPr>
          <a:lstStyle/>
          <a:p>
            <a:r>
              <a:rPr lang="en-US" sz="2800" b="1" dirty="0">
                <a:latin typeface="Comic Sans MS" panose="030F0702030302020204" pitchFamily="66" charset="0"/>
              </a:rPr>
              <a:t>6 All we like sheep have gone astray;</a:t>
            </a:r>
          </a:p>
          <a:p>
            <a:r>
              <a:rPr lang="en-US" sz="2800" b="1" dirty="0">
                <a:latin typeface="Comic Sans MS" panose="030F0702030302020204" pitchFamily="66" charset="0"/>
              </a:rPr>
              <a:t>    we have turned—every one—to his own way;</a:t>
            </a:r>
          </a:p>
          <a:p>
            <a:r>
              <a:rPr lang="en-US" sz="2800" b="1" dirty="0">
                <a:latin typeface="Comic Sans MS" panose="030F0702030302020204" pitchFamily="66" charset="0"/>
              </a:rPr>
              <a:t>and the Lord has laid on him</a:t>
            </a:r>
          </a:p>
          <a:p>
            <a:r>
              <a:rPr lang="en-US" sz="2800" b="1" dirty="0">
                <a:latin typeface="Comic Sans MS" panose="030F0702030302020204" pitchFamily="66" charset="0"/>
              </a:rPr>
              <a:t>    the iniquity of us all.</a:t>
            </a:r>
          </a:p>
          <a:p>
            <a:r>
              <a:rPr lang="en-US" sz="2800" b="1" dirty="0">
                <a:latin typeface="Comic Sans MS" panose="030F0702030302020204" pitchFamily="66" charset="0"/>
              </a:rPr>
              <a:t>7 He was oppressed, and he was afflicted,</a:t>
            </a:r>
          </a:p>
          <a:p>
            <a:r>
              <a:rPr lang="en-US" sz="2800" b="1" dirty="0">
                <a:latin typeface="Comic Sans MS" panose="030F0702030302020204" pitchFamily="66" charset="0"/>
              </a:rPr>
              <a:t>    yet he opened not his mouth;</a:t>
            </a:r>
          </a:p>
          <a:p>
            <a:r>
              <a:rPr lang="en-US" sz="2800" b="1" dirty="0">
                <a:latin typeface="Comic Sans MS" panose="030F0702030302020204" pitchFamily="66" charset="0"/>
              </a:rPr>
              <a:t>like a lamb that is led to the slaughter,</a:t>
            </a:r>
          </a:p>
          <a:p>
            <a:r>
              <a:rPr lang="en-US" sz="2800" b="1" dirty="0">
                <a:latin typeface="Comic Sans MS" panose="030F0702030302020204" pitchFamily="66" charset="0"/>
              </a:rPr>
              <a:t>    and like a sheep that before its shearers is silent,</a:t>
            </a:r>
          </a:p>
          <a:p>
            <a:r>
              <a:rPr lang="en-US" sz="2800" b="1" dirty="0">
                <a:latin typeface="Comic Sans MS" panose="030F0702030302020204" pitchFamily="66" charset="0"/>
              </a:rPr>
              <a:t>    so he opened not his mouth.</a:t>
            </a:r>
          </a:p>
        </p:txBody>
      </p:sp>
    </p:spTree>
    <p:extLst>
      <p:ext uri="{BB962C8B-B14F-4D97-AF65-F5344CB8AC3E}">
        <p14:creationId xmlns:p14="http://schemas.microsoft.com/office/powerpoint/2010/main" val="1058069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606F4-7B38-506F-F136-69930BD4EFE3}"/>
              </a:ext>
            </a:extLst>
          </p:cNvPr>
          <p:cNvSpPr>
            <a:spLocks noGrp="1"/>
          </p:cNvSpPr>
          <p:nvPr>
            <p:ph type="title"/>
          </p:nvPr>
        </p:nvSpPr>
        <p:spPr>
          <a:solidFill>
            <a:schemeClr val="accent2">
              <a:lumMod val="40000"/>
              <a:lumOff val="60000"/>
            </a:schemeClr>
          </a:solidFill>
        </p:spPr>
        <p:txBody>
          <a:bodyPr/>
          <a:lstStyle/>
          <a:p>
            <a:pPr algn="ctr"/>
            <a:r>
              <a:rPr lang="en-US" b="1" dirty="0">
                <a:latin typeface="Comic Sans MS" panose="030F0702030302020204" pitchFamily="66" charset="0"/>
              </a:rPr>
              <a:t>Matthew 26 v 50 - 53</a:t>
            </a:r>
          </a:p>
        </p:txBody>
      </p:sp>
      <p:sp>
        <p:nvSpPr>
          <p:cNvPr id="3" name="Content Placeholder 2">
            <a:extLst>
              <a:ext uri="{FF2B5EF4-FFF2-40B4-BE49-F238E27FC236}">
                <a16:creationId xmlns:a16="http://schemas.microsoft.com/office/drawing/2014/main" id="{9BDDDDBE-E09A-49F1-439F-0FC7F4D59190}"/>
              </a:ext>
            </a:extLst>
          </p:cNvPr>
          <p:cNvSpPr>
            <a:spLocks noGrp="1"/>
          </p:cNvSpPr>
          <p:nvPr>
            <p:ph idx="1"/>
          </p:nvPr>
        </p:nvSpPr>
        <p:spPr>
          <a:solidFill>
            <a:schemeClr val="accent2">
              <a:lumMod val="40000"/>
              <a:lumOff val="60000"/>
            </a:schemeClr>
          </a:solidFill>
        </p:spPr>
        <p:txBody>
          <a:bodyPr/>
          <a:lstStyle/>
          <a:p>
            <a:pPr marL="0" indent="0">
              <a:buNone/>
            </a:pPr>
            <a:r>
              <a:rPr lang="en-US" b="1" dirty="0">
                <a:latin typeface="Comic Sans MS" panose="030F0702030302020204" pitchFamily="66" charset="0"/>
              </a:rPr>
              <a:t>50 Jesus said to him, “Friend, do what you came to do.”[f] Then they came up and laid hands on Jesus and seized him. 51 And behold, one of those who were with Jesus stretched out his hand and drew his sword and struck the servant[g] of the high priest and cut off his ear. 52 Then Jesus said to him, “Put your sword back into its place. For all who take the sword will perish by the sword. 53 Do you think that I cannot appeal to my Father, and he will at once send me more than twelve legions of angels?</a:t>
            </a:r>
          </a:p>
        </p:txBody>
      </p:sp>
    </p:spTree>
    <p:extLst>
      <p:ext uri="{BB962C8B-B14F-4D97-AF65-F5344CB8AC3E}">
        <p14:creationId xmlns:p14="http://schemas.microsoft.com/office/powerpoint/2010/main" val="17479119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1175</Words>
  <Application>Microsoft Office PowerPoint</Application>
  <PresentationFormat>Widescreen</PresentationFormat>
  <Paragraphs>36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Comic Sans MS</vt:lpstr>
      <vt:lpstr>Office Theme</vt:lpstr>
      <vt:lpstr>Loving our Enemies</vt:lpstr>
      <vt:lpstr>PowerPoint Presentation</vt:lpstr>
      <vt:lpstr>PowerPoint Presentation</vt:lpstr>
      <vt:lpstr>PowerPoint Presentation</vt:lpstr>
      <vt:lpstr>PowerPoint Presentation</vt:lpstr>
      <vt:lpstr>Leviticus 24 v 17 - 22</vt:lpstr>
      <vt:lpstr>Leviticus 19 v 17 - 18</vt:lpstr>
      <vt:lpstr>Luke 10 v 25 - 29</vt:lpstr>
      <vt:lpstr>1 Peter 2 v 20 - 25</vt:lpstr>
      <vt:lpstr>PowerPoint Presentation</vt:lpstr>
      <vt:lpstr>Isaiah 53 v 4 - 7</vt:lpstr>
      <vt:lpstr>PowerPoint Presentation</vt:lpstr>
      <vt:lpstr>Matthew 26 v 50 - 53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Collins</dc:creator>
  <cp:lastModifiedBy>Michael Collins</cp:lastModifiedBy>
  <cp:revision>1</cp:revision>
  <dcterms:created xsi:type="dcterms:W3CDTF">2026-09-12T10:31:33Z</dcterms:created>
  <dcterms:modified xsi:type="dcterms:W3CDTF">2026-09-12T10:51:10Z</dcterms:modified>
</cp:coreProperties>
</file>